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68C8"/>
    <a:srgbClr val="D11C86"/>
    <a:srgbClr val="29281F"/>
    <a:srgbClr val="CE137E"/>
    <a:srgbClr val="FBAB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2" autoAdjust="0"/>
    <p:restoredTop sz="94660"/>
  </p:normalViewPr>
  <p:slideViewPr>
    <p:cSldViewPr snapToGrid="0">
      <p:cViewPr varScale="1">
        <p:scale>
          <a:sx n="97" d="100"/>
          <a:sy n="97" d="100"/>
        </p:scale>
        <p:origin x="114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511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51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44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151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4114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848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1492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139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497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7534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076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384440-1884-46F9-B796-E63933840CB9}" type="datetimeFigureOut">
              <a:rPr lang="ko-KR" altLang="en-US" smtClean="0"/>
              <a:t>2019-06-25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F6A177-452A-4A40-AD98-BE7E43F79D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145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1681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다리꼴 4"/>
          <p:cNvSpPr/>
          <p:nvPr/>
        </p:nvSpPr>
        <p:spPr>
          <a:xfrm>
            <a:off x="-1859385" y="3741746"/>
            <a:ext cx="2627870" cy="4572001"/>
          </a:xfrm>
          <a:prstGeom prst="trapezoi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ê´ë ¨ ì´ë¯¸ì§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398" y="0"/>
            <a:ext cx="3236780" cy="4576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90099" y="3741746"/>
            <a:ext cx="4254538" cy="3965149"/>
          </a:xfrm>
          <a:prstGeom prst="rect">
            <a:avLst/>
          </a:prstGeom>
        </p:spPr>
      </p:pic>
      <p:grpSp>
        <p:nvGrpSpPr>
          <p:cNvPr id="24" name="그룹 23"/>
          <p:cNvGrpSpPr/>
          <p:nvPr/>
        </p:nvGrpSpPr>
        <p:grpSpPr>
          <a:xfrm>
            <a:off x="-2672719" y="4719612"/>
            <a:ext cx="4254538" cy="3989356"/>
            <a:chOff x="3421005" y="3032685"/>
            <a:chExt cx="4254538" cy="3989356"/>
          </a:xfrm>
        </p:grpSpPr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21005" y="3056892"/>
              <a:ext cx="4254538" cy="3965149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421005" y="3056892"/>
              <a:ext cx="4254538" cy="3965149"/>
            </a:xfrm>
            <a:prstGeom prst="parallelogram">
              <a:avLst>
                <a:gd name="adj" fmla="val 55268"/>
              </a:avLst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rcRect l="48471" t="-613" r="-1" b="1"/>
            <a:stretch/>
          </p:blipFill>
          <p:spPr>
            <a:xfrm>
              <a:off x="5483202" y="3032685"/>
              <a:ext cx="2192340" cy="3989356"/>
            </a:xfrm>
            <a:prstGeom prst="triangle">
              <a:avLst>
                <a:gd name="adj" fmla="val 100000"/>
              </a:avLst>
            </a:prstGeom>
          </p:spPr>
        </p:pic>
      </p:grpSp>
      <p:pic>
        <p:nvPicPr>
          <p:cNvPr id="22" name="그림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417285" y="-427336"/>
            <a:ext cx="4155383" cy="3917788"/>
          </a:xfrm>
          <a:prstGeom prst="rect">
            <a:avLst/>
          </a:prstGeom>
        </p:spPr>
      </p:pic>
      <p:pic>
        <p:nvPicPr>
          <p:cNvPr id="1030" name="Picture 6" descr="neon palm treeì ëí ì´ë¯¸ì§ ê²ìê²°ê³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60767">
            <a:off x="5535427" y="-2288009"/>
            <a:ext cx="1808368" cy="180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neon bingo art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05" t="33672" r="9333" b="31249"/>
          <a:stretch/>
        </p:blipFill>
        <p:spPr bwMode="auto">
          <a:xfrm rot="19800000">
            <a:off x="8550838" y="6385447"/>
            <a:ext cx="2327985" cy="681891"/>
          </a:xfrm>
          <a:prstGeom prst="roundRect">
            <a:avLst>
              <a:gd name="adj" fmla="val 5000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Picture 6" descr="neon palm tree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569" b="21855"/>
          <a:stretch/>
        </p:blipFill>
        <p:spPr bwMode="auto">
          <a:xfrm>
            <a:off x="821143" y="-1324584"/>
            <a:ext cx="1397572" cy="1392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4" name="그룹 63"/>
          <p:cNvGrpSpPr/>
          <p:nvPr/>
        </p:nvGrpSpPr>
        <p:grpSpPr>
          <a:xfrm>
            <a:off x="1293340" y="844639"/>
            <a:ext cx="8160153" cy="4724312"/>
            <a:chOff x="1293340" y="844639"/>
            <a:chExt cx="8160153" cy="4724312"/>
          </a:xfrm>
        </p:grpSpPr>
        <p:sp>
          <p:nvSpPr>
            <p:cNvPr id="4" name="직사각형 3"/>
            <p:cNvSpPr/>
            <p:nvPr/>
          </p:nvSpPr>
          <p:spPr>
            <a:xfrm>
              <a:off x="1293340" y="947350"/>
              <a:ext cx="8160153" cy="4572001"/>
            </a:xfrm>
            <a:prstGeom prst="rect">
              <a:avLst/>
            </a:prstGeom>
            <a:solidFill>
              <a:srgbClr val="29281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28" name="Picture 4" descr="ì´íë¼ì´ì  ëìì¸ì ëí ì´ë¯¸ì§ ê²ìê²°ê³¼"/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610" r="22702" b="50472"/>
            <a:stretch/>
          </p:blipFill>
          <p:spPr bwMode="auto">
            <a:xfrm>
              <a:off x="1359848" y="1028700"/>
              <a:ext cx="8069902" cy="45402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6" name="그룹 25"/>
            <p:cNvGrpSpPr/>
            <p:nvPr/>
          </p:nvGrpSpPr>
          <p:grpSpPr>
            <a:xfrm>
              <a:off x="5007923" y="947350"/>
              <a:ext cx="4300005" cy="4591280"/>
              <a:chOff x="-1057751" y="-872093"/>
              <a:chExt cx="4422079" cy="4721623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artisticGlowEdges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-1057751" y="-872093"/>
                <a:ext cx="4422079" cy="4721623"/>
              </a:xfrm>
              <a:prstGeom prst="rect">
                <a:avLst/>
              </a:prstGeom>
            </p:spPr>
          </p:pic>
          <p:pic>
            <p:nvPicPr>
              <p:cNvPr id="27" name="그림 26"/>
              <p:cNvPicPr>
                <a:picLocks noChangeAspect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artisticMarker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-1057751" y="-872093"/>
                <a:ext cx="4422079" cy="4721623"/>
              </a:xfrm>
              <a:prstGeom prst="parallelogram">
                <a:avLst>
                  <a:gd name="adj" fmla="val 67790"/>
                </a:avLst>
              </a:prstGeom>
            </p:spPr>
          </p:pic>
          <p:pic>
            <p:nvPicPr>
              <p:cNvPr id="28" name="그림 27"/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artisticGlowEdges/>
                        </a14:imgEffect>
                      </a14:imgLayer>
                    </a14:imgProps>
                  </a:ext>
                </a:extLst>
              </a:blip>
              <a:srcRect l="32248"/>
              <a:stretch/>
            </p:blipFill>
            <p:spPr>
              <a:xfrm>
                <a:off x="368300" y="-872093"/>
                <a:ext cx="2996028" cy="4721623"/>
              </a:xfrm>
              <a:prstGeom prst="triangle">
                <a:avLst>
                  <a:gd name="adj" fmla="val 100000"/>
                </a:avLst>
              </a:prstGeom>
            </p:spPr>
          </p:pic>
        </p:grpSp>
        <p:sp>
          <p:nvSpPr>
            <p:cNvPr id="60" name="직사각형 59"/>
            <p:cNvSpPr/>
            <p:nvPr/>
          </p:nvSpPr>
          <p:spPr>
            <a:xfrm>
              <a:off x="1755373" y="3490452"/>
              <a:ext cx="2854143" cy="825908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74837" y="3557080"/>
              <a:ext cx="28873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i="1" dirty="0" smtClean="0">
                  <a:solidFill>
                    <a:srgbClr val="FFFF00"/>
                  </a:solidFill>
                  <a:effectLst>
                    <a:glow rad="228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2019.07.03 ~ 2019.08.01</a:t>
              </a:r>
              <a:endParaRPr lang="ko-KR" altLang="en-US" b="1" i="1">
                <a:solidFill>
                  <a:srgbClr val="FFFF00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93784" y="3899816"/>
              <a:ext cx="1388522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i="1" dirty="0" smtClean="0">
                  <a:solidFill>
                    <a:srgbClr val="FFFF00"/>
                  </a:solidFill>
                  <a:effectLst>
                    <a:glow rad="228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M/S/T/A/R</a:t>
              </a:r>
              <a:endParaRPr lang="ko-KR" altLang="en-US" b="1" i="1">
                <a:solidFill>
                  <a:srgbClr val="FFFF00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>
              <a:off x="1308184" y="5140274"/>
              <a:ext cx="5171274" cy="366904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/>
                <a:t>7</a:t>
              </a:r>
              <a:r>
                <a:rPr lang="ko-KR" altLang="en-US" sz="1000" smtClean="0"/>
                <a:t>월 </a:t>
              </a:r>
              <a:r>
                <a:rPr lang="en-US" altLang="ko-KR" sz="1000" dirty="0"/>
                <a:t>3</a:t>
              </a:r>
              <a:r>
                <a:rPr lang="ko-KR" altLang="en-US" sz="1000" smtClean="0"/>
                <a:t>일 점검 후부터 </a:t>
              </a:r>
              <a:r>
                <a:rPr lang="en-US" altLang="ko-KR" sz="1000" dirty="0"/>
                <a:t>8</a:t>
              </a:r>
              <a:r>
                <a:rPr lang="ko-KR" altLang="en-US" sz="1000" smtClean="0"/>
                <a:t>월 </a:t>
              </a:r>
              <a:r>
                <a:rPr lang="en-US" altLang="ko-KR" sz="1000" dirty="0"/>
                <a:t>1</a:t>
              </a:r>
              <a:r>
                <a:rPr lang="ko-KR" altLang="en-US" sz="1000" smtClean="0"/>
                <a:t>일 점검 전까지 마이키를 </a:t>
              </a:r>
              <a:r>
                <a:rPr lang="en-US" altLang="ko-KR" sz="1000" dirty="0" smtClean="0"/>
                <a:t>‘</a:t>
              </a:r>
              <a:r>
                <a:rPr lang="ko-KR" altLang="en-US" sz="1000" smtClean="0"/>
                <a:t>캡슐머신</a:t>
              </a:r>
              <a:r>
                <a:rPr lang="en-US" altLang="ko-KR" sz="1000" dirty="0" smtClean="0"/>
                <a:t>’</a:t>
              </a:r>
              <a:r>
                <a:rPr lang="ko-KR" altLang="en-US" sz="1000" smtClean="0"/>
                <a:t>에서 획득할 수 있습니다</a:t>
              </a:r>
              <a:r>
                <a:rPr lang="en-US" altLang="ko-KR" sz="1000" dirty="0" smtClean="0"/>
                <a:t>.</a:t>
              </a:r>
              <a:endParaRPr lang="ko-KR" altLang="en-US" sz="1000" smtClean="0"/>
            </a:p>
          </p:txBody>
        </p:sp>
        <p:pic>
          <p:nvPicPr>
            <p:cNvPr id="1034" name="Picture 10" descr="ê´ë ¨ ì´ë¯¸ì§"/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122" t="9021" r="25746" b="12531"/>
            <a:stretch/>
          </p:blipFill>
          <p:spPr bwMode="auto">
            <a:xfrm rot="6300000">
              <a:off x="4597177" y="1014300"/>
              <a:ext cx="1036732" cy="954344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" name="Picture 6" descr="neon palm treeì ëí ì´ë¯¸ì§ ê²ìê²°ê³¼"/>
            <p:cNvPicPr>
              <a:picLocks noChangeAspect="1" noChangeArrowheads="1"/>
            </p:cNvPicPr>
            <p:nvPr/>
          </p:nvPicPr>
          <p:blipFill rotWithShape="1">
            <a:blip r:embed="rId13" cstate="print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7477" b="72664" l="4206" r="71963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569" b="21855"/>
            <a:stretch/>
          </p:blipFill>
          <p:spPr bwMode="auto">
            <a:xfrm rot="900000" flipH="1">
              <a:off x="3754844" y="1896687"/>
              <a:ext cx="1397572" cy="13924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6" name="Picture 6" descr="neon palm treeì ëí ì´ë¯¸ì§ ê²ìê²°ê³¼"/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569" b="21855"/>
            <a:stretch/>
          </p:blipFill>
          <p:spPr bwMode="auto">
            <a:xfrm rot="19971487">
              <a:off x="1463297" y="844639"/>
              <a:ext cx="1397572" cy="13924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3" name="그룹 12"/>
            <p:cNvGrpSpPr/>
            <p:nvPr/>
          </p:nvGrpSpPr>
          <p:grpSpPr>
            <a:xfrm>
              <a:off x="2459383" y="1581068"/>
              <a:ext cx="1457324" cy="1451617"/>
              <a:chOff x="-506448" y="4663389"/>
              <a:chExt cx="1457324" cy="1451617"/>
            </a:xfrm>
          </p:grpSpPr>
          <p:sp>
            <p:nvSpPr>
              <p:cNvPr id="9" name="직사각형 8"/>
              <p:cNvSpPr/>
              <p:nvPr/>
            </p:nvSpPr>
            <p:spPr>
              <a:xfrm>
                <a:off x="-506448" y="4663389"/>
                <a:ext cx="1457324" cy="1451617"/>
              </a:xfrm>
              <a:prstGeom prst="rect">
                <a:avLst/>
              </a:prstGeom>
              <a:gradFill>
                <a:gsLst>
                  <a:gs pos="0">
                    <a:srgbClr val="FBABEC"/>
                  </a:gs>
                  <a:gs pos="0">
                    <a:srgbClr val="EA68C8"/>
                  </a:gs>
                  <a:gs pos="100000">
                    <a:srgbClr val="7030A0"/>
                  </a:gs>
                </a:gsLst>
                <a:lin ang="5400000" scaled="1"/>
              </a:gradFill>
              <a:ln w="57150">
                <a:solidFill>
                  <a:schemeClr val="bg1"/>
                </a:solidFill>
              </a:ln>
              <a:effectLst>
                <a:glow rad="127000">
                  <a:srgbClr val="EA68C8"/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-409657" y="4756496"/>
                <a:ext cx="1269899" cy="1200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7200" b="1" dirty="0" smtClean="0">
                    <a:solidFill>
                      <a:schemeClr val="bg1"/>
                    </a:solidFill>
                    <a:effectLst>
                      <a:glow rad="101600">
                        <a:schemeClr val="accent4">
                          <a:satMod val="175000"/>
                          <a:alpha val="40000"/>
                        </a:schemeClr>
                      </a:glow>
                    </a:effectLst>
                  </a:rPr>
                  <a:t>DJ</a:t>
                </a:r>
                <a:endParaRPr lang="ko-KR" altLang="en-US" sz="7200" b="1">
                  <a:solidFill>
                    <a:schemeClr val="bg1"/>
                  </a:solidFill>
                  <a:effectLst>
                    <a:glow rad="101600">
                      <a:schemeClr val="accent4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-339927" y="5697337"/>
                <a:ext cx="1191095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 smtClean="0">
                    <a:solidFill>
                      <a:schemeClr val="bg1"/>
                    </a:solidFill>
                    <a:effectLst>
                      <a:glow rad="101600">
                        <a:schemeClr val="accent4">
                          <a:satMod val="175000"/>
                          <a:alpha val="40000"/>
                        </a:schemeClr>
                      </a:glow>
                    </a:effectLst>
                  </a:rPr>
                  <a:t>FESTIVAL</a:t>
                </a:r>
                <a:endParaRPr lang="ko-KR" altLang="en-US" b="1">
                  <a:solidFill>
                    <a:schemeClr val="bg1"/>
                  </a:solidFill>
                  <a:effectLst>
                    <a:glow rad="101600">
                      <a:schemeClr val="accent4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-351949" y="4663389"/>
                <a:ext cx="1204176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b="1" dirty="0" smtClean="0">
                    <a:solidFill>
                      <a:schemeClr val="bg1"/>
                    </a:solidFill>
                    <a:effectLst>
                      <a:glow rad="101600">
                        <a:schemeClr val="accent4">
                          <a:satMod val="175000"/>
                          <a:alpha val="40000"/>
                        </a:schemeClr>
                      </a:glow>
                    </a:effectLst>
                  </a:rPr>
                  <a:t>SUMMER</a:t>
                </a:r>
                <a:endParaRPr lang="ko-KR" altLang="en-US" b="1">
                  <a:solidFill>
                    <a:schemeClr val="bg1"/>
                  </a:solidFill>
                  <a:effectLst>
                    <a:glow rad="101600">
                      <a:schemeClr val="accent4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6215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62" t="17347" r="14278"/>
          <a:stretch/>
        </p:blipFill>
        <p:spPr>
          <a:xfrm>
            <a:off x="1366684" y="1189702"/>
            <a:ext cx="5309419" cy="566829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6" t="30537" r="14712"/>
          <a:stretch/>
        </p:blipFill>
        <p:spPr>
          <a:xfrm>
            <a:off x="6619450" y="2094270"/>
            <a:ext cx="5109029" cy="476372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1554" y="1048305"/>
            <a:ext cx="5108891" cy="476138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288354" y="232743"/>
            <a:ext cx="5310076" cy="566977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83" t="31111" r="15141"/>
          <a:stretch/>
        </p:blipFill>
        <p:spPr>
          <a:xfrm>
            <a:off x="6768756" y="95249"/>
            <a:ext cx="5010150" cy="472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316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48680" r="14488"/>
          <a:stretch/>
        </p:blipFill>
        <p:spPr>
          <a:xfrm>
            <a:off x="633412" y="-414303"/>
            <a:ext cx="1628775" cy="472162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48583" r="13358"/>
          <a:stretch/>
        </p:blipFill>
        <p:spPr>
          <a:xfrm>
            <a:off x="2062163" y="561246"/>
            <a:ext cx="1619249" cy="396514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51804" r="14042"/>
          <a:stretch/>
        </p:blipFill>
        <p:spPr>
          <a:xfrm>
            <a:off x="3505197" y="608607"/>
            <a:ext cx="1419225" cy="391778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9412" y="900147"/>
            <a:ext cx="4422079" cy="472162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575" y="1656621"/>
            <a:ext cx="4254538" cy="396514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674" y="1703982"/>
            <a:ext cx="4155383" cy="391778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4808" y="2704107"/>
            <a:ext cx="4155383" cy="391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7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293340" y="947350"/>
            <a:ext cx="8160153" cy="4572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459383" y="1581068"/>
            <a:ext cx="1457324" cy="1451617"/>
            <a:chOff x="-506448" y="4663389"/>
            <a:chExt cx="1457324" cy="1451617"/>
          </a:xfrm>
        </p:grpSpPr>
        <p:sp>
          <p:nvSpPr>
            <p:cNvPr id="6" name="직사각형 5"/>
            <p:cNvSpPr/>
            <p:nvPr/>
          </p:nvSpPr>
          <p:spPr>
            <a:xfrm>
              <a:off x="-506448" y="4663389"/>
              <a:ext cx="1457324" cy="1451617"/>
            </a:xfrm>
            <a:prstGeom prst="rect">
              <a:avLst/>
            </a:prstGeom>
            <a:gradFill>
              <a:gsLst>
                <a:gs pos="0">
                  <a:srgbClr val="FBABEC"/>
                </a:gs>
                <a:gs pos="0">
                  <a:srgbClr val="EA68C8"/>
                </a:gs>
                <a:gs pos="100000">
                  <a:srgbClr val="7030A0"/>
                </a:gs>
              </a:gsLst>
              <a:lin ang="5400000" scaled="1"/>
            </a:gra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-409657" y="4756496"/>
              <a:ext cx="1269899" cy="120032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7200" b="1" dirty="0" smtClean="0">
                  <a:solidFill>
                    <a:schemeClr val="bg1"/>
                  </a:solidFill>
                </a:rPr>
                <a:t>DJ</a:t>
              </a:r>
              <a:endParaRPr lang="ko-KR" altLang="en-US" sz="7200" b="1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-339927" y="5697337"/>
              <a:ext cx="119109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chemeClr val="bg1"/>
                  </a:solidFill>
                </a:rPr>
                <a:t>FESTIVAL</a:t>
              </a:r>
              <a:endParaRPr lang="ko-KR" altLang="en-US" b="1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-351949" y="4663389"/>
              <a:ext cx="120417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b="1" dirty="0" smtClean="0">
                  <a:solidFill>
                    <a:schemeClr val="bg1"/>
                  </a:solidFill>
                </a:rPr>
                <a:t>SUMMER</a:t>
              </a:r>
              <a:endParaRPr lang="ko-KR" altLang="en-US" b="1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774837" y="3557080"/>
            <a:ext cx="288732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b="1" i="1" dirty="0" smtClean="0">
                <a:solidFill>
                  <a:schemeClr val="bg1"/>
                </a:solidFill>
              </a:rPr>
              <a:t>2019.07.03 ~ 2019.08.01</a:t>
            </a:r>
            <a:endParaRPr lang="ko-KR" altLang="en-US" b="1" i="1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93784" y="3899816"/>
            <a:ext cx="138852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b="1" i="1" dirty="0" smtClean="0">
                <a:solidFill>
                  <a:schemeClr val="bg1"/>
                </a:solidFill>
              </a:rPr>
              <a:t>M/S/T/A/R</a:t>
            </a:r>
            <a:endParaRPr lang="ko-KR" altLang="en-US" b="1" i="1">
              <a:solidFill>
                <a:schemeClr val="bg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4227317" y="1714500"/>
            <a:ext cx="5376365" cy="3821545"/>
            <a:chOff x="2961037" y="814422"/>
            <a:chExt cx="6642645" cy="4721623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961037" y="814422"/>
              <a:ext cx="4422079" cy="4721623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4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4267200" y="1570896"/>
              <a:ext cx="4254538" cy="3965149"/>
            </a:xfrm>
            <a:prstGeom prst="rect">
              <a:avLst/>
            </a:prstGeom>
          </p:spPr>
        </p:pic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48299" y="1618257"/>
              <a:ext cx="4155383" cy="39177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5364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35</Words>
  <Application>Microsoft Office PowerPoint</Application>
  <PresentationFormat>와이드스크린</PresentationFormat>
  <Paragraphs>11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안명선</dc:creator>
  <cp:lastModifiedBy>안명선</cp:lastModifiedBy>
  <cp:revision>15</cp:revision>
  <dcterms:created xsi:type="dcterms:W3CDTF">2019-06-25T06:35:06Z</dcterms:created>
  <dcterms:modified xsi:type="dcterms:W3CDTF">2019-06-25T09:13:37Z</dcterms:modified>
</cp:coreProperties>
</file>

<file path=docProps/thumbnail.jpeg>
</file>